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56" r:id="rId2"/>
    <p:sldId id="257" r:id="rId3"/>
    <p:sldId id="266" r:id="rId4"/>
    <p:sldId id="258" r:id="rId5"/>
    <p:sldId id="259" r:id="rId6"/>
    <p:sldId id="263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175F088D-33B0-4B54-8628-71BAEF13F22A}">
          <p14:sldIdLst>
            <p14:sldId id="256"/>
            <p14:sldId id="257"/>
            <p14:sldId id="266"/>
            <p14:sldId id="258"/>
            <p14:sldId id="259"/>
            <p14:sldId id="263"/>
            <p14:sldId id="261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3719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484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084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51718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5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30408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15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44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017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368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232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162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87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69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14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03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16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59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ja-JP" altLang="en-US" sz="5000">
                <a:solidFill>
                  <a:srgbClr val="FFFFFF"/>
                </a:solidFill>
                <a:latin typeface="+mj-ea"/>
              </a:rPr>
              <a:t>マップエディターの</a:t>
            </a:r>
            <a:br>
              <a:rPr kumimoji="1" lang="en-US" altLang="ja-JP" sz="5000">
                <a:solidFill>
                  <a:srgbClr val="FFFFFF"/>
                </a:solidFill>
                <a:latin typeface="+mj-ea"/>
              </a:rPr>
            </a:br>
            <a:r>
              <a:rPr kumimoji="1" lang="ja-JP" altLang="en-US" sz="5000">
                <a:solidFill>
                  <a:srgbClr val="FFFFFF"/>
                </a:solidFill>
                <a:latin typeface="+mj-ea"/>
              </a:rPr>
              <a:t>使い方</a:t>
            </a:r>
          </a:p>
        </p:txBody>
      </p:sp>
    </p:spTree>
    <p:extLst>
      <p:ext uri="{BB962C8B-B14F-4D97-AF65-F5344CB8AC3E}">
        <p14:creationId xmlns:p14="http://schemas.microsoft.com/office/powerpoint/2010/main" val="70167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使用用途の選択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4BA54DA0-AE88-F1C2-AA9C-3154FE8E2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9466552" cy="1947333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kumimoji="1" lang="ja-JP" alt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新規に制作するか以前制作したマップを</a:t>
            </a:r>
            <a:r>
              <a:rPr lang="ja-JP" alt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再編集するか選ぶ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750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背景の追加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4BA54DA0-AE88-F1C2-AA9C-3154FE8E2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9466552" cy="1947333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kumimoji="1" lang="ja-JP" alt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背景にしたいと思う画像をマップエディターにドロップ＆ドラックする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6093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QUA GAME LIBRARY 7.17 2023-09-27 13-49-15">
            <a:hlinkClick r:id="" action="ppaction://media"/>
            <a:extLst>
              <a:ext uri="{FF2B5EF4-FFF2-40B4-BE49-F238E27FC236}">
                <a16:creationId xmlns:a16="http://schemas.microsoft.com/office/drawing/2014/main" id="{9612FE42-5B69-952E-6D5A-978864AF3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2888" y="668667"/>
            <a:ext cx="6583176" cy="3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4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タイル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25CCFA8C-0BD6-5D96-9564-459EC378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10519497" cy="2503145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・マウスの左ボタンを押すと設置</a:t>
            </a:r>
            <a:endParaRPr kumimoji="1"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kumimoji="1"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・マウスの右ボタンを押しながら真ん中ホイールを回すとタイルの選択</a:t>
            </a:r>
            <a:b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・左シフトを押しながら変えたいタイルにカーソルを合わせて右クリックでその</a:t>
            </a:r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タイルに変えられる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8335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QUA GAME LIBRARY 7.17 2023-09-27 13-54-23">
            <a:hlinkClick r:id="" action="ppaction://media"/>
            <a:extLst>
              <a:ext uri="{FF2B5EF4-FFF2-40B4-BE49-F238E27FC236}">
                <a16:creationId xmlns:a16="http://schemas.microsoft.com/office/drawing/2014/main" id="{0C45F70E-9CB1-A3B7-8D52-D0C1306E7E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8353" y="660668"/>
            <a:ext cx="6492245" cy="36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画面の操作</a:t>
            </a:r>
          </a:p>
        </p:txBody>
      </p:sp>
      <p:sp>
        <p:nvSpPr>
          <p:cNvPr id="3" name="字幕 3">
            <a:extLst>
              <a:ext uri="{FF2B5EF4-FFF2-40B4-BE49-F238E27FC236}">
                <a16:creationId xmlns:a16="http://schemas.microsoft.com/office/drawing/2014/main" id="{870A17E8-5067-2743-2862-1FBD460F04E5}"/>
              </a:ext>
            </a:extLst>
          </p:cNvPr>
          <p:cNvSpPr txBox="1">
            <a:spLocks/>
          </p:cNvSpPr>
          <p:nvPr/>
        </p:nvSpPr>
        <p:spPr>
          <a:xfrm>
            <a:off x="684212" y="3957014"/>
            <a:ext cx="10519497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Ctrl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キと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Shift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キーを同時に押すとマップの大きさを変更できる</a:t>
            </a:r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Ctrl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キーを押しながらマウスの左クリックでマップ全体を動かせる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818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QUA GAME LIBRARY 7.17 2023-09-27 14-01-00">
            <a:hlinkClick r:id="" action="ppaction://media"/>
            <a:extLst>
              <a:ext uri="{FF2B5EF4-FFF2-40B4-BE49-F238E27FC236}">
                <a16:creationId xmlns:a16="http://schemas.microsoft.com/office/drawing/2014/main" id="{00AC3D85-34D8-F9AF-DC06-F9AFA2010F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1157" y="588726"/>
            <a:ext cx="6479301" cy="36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58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ja-JP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ETC</a:t>
            </a:r>
            <a:r>
              <a:rPr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・・・</a:t>
            </a:r>
            <a:endParaRPr kumimoji="1" lang="ja-JP" altLang="en-US" sz="66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+mj-ea"/>
            </a:endParaRPr>
          </a:p>
        </p:txBody>
      </p:sp>
      <p:sp>
        <p:nvSpPr>
          <p:cNvPr id="3" name="字幕 3">
            <a:extLst>
              <a:ext uri="{FF2B5EF4-FFF2-40B4-BE49-F238E27FC236}">
                <a16:creationId xmlns:a16="http://schemas.microsoft.com/office/drawing/2014/main" id="{870A17E8-5067-2743-2862-1FBD460F04E5}"/>
              </a:ext>
            </a:extLst>
          </p:cNvPr>
          <p:cNvSpPr txBox="1">
            <a:spLocks/>
          </p:cNvSpPr>
          <p:nvPr/>
        </p:nvSpPr>
        <p:spPr>
          <a:xfrm>
            <a:off x="684212" y="3957014"/>
            <a:ext cx="10519497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SAVE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ボタンを押せば保存ができます。</a:t>
            </a:r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6534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スライス">
  <a:themeElements>
    <a:clrScheme name="スライス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スライス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スライ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40</TotalTime>
  <Words>130</Words>
  <Application>Microsoft Office PowerPoint</Application>
  <PresentationFormat>ワイド画面</PresentationFormat>
  <Paragraphs>17</Paragraphs>
  <Slides>9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メイリオ</vt:lpstr>
      <vt:lpstr>Century Gothic</vt:lpstr>
      <vt:lpstr>Wingdings 3</vt:lpstr>
      <vt:lpstr>スライス</vt:lpstr>
      <vt:lpstr>マップエディターの 使い方</vt:lpstr>
      <vt:lpstr>使用用途の選択</vt:lpstr>
      <vt:lpstr>背景の追加</vt:lpstr>
      <vt:lpstr>PowerPoint プレゼンテーション</vt:lpstr>
      <vt:lpstr>タイル</vt:lpstr>
      <vt:lpstr>PowerPoint プレゼンテーション</vt:lpstr>
      <vt:lpstr>画面の操作</vt:lpstr>
      <vt:lpstr>PowerPoint プレゼンテーション</vt:lpstr>
      <vt:lpstr>ETC・・・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マップエディターの 使い方</dc:title>
  <dc:creator>弓削　龍一</dc:creator>
  <cp:lastModifiedBy>GamePG</cp:lastModifiedBy>
  <cp:revision>5</cp:revision>
  <dcterms:created xsi:type="dcterms:W3CDTF">2023-09-27T04:30:20Z</dcterms:created>
  <dcterms:modified xsi:type="dcterms:W3CDTF">2023-11-15T04:11:13Z</dcterms:modified>
</cp:coreProperties>
</file>